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8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5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8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2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99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9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7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3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5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2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642A7-E154-4CC4-868E-3A4843895E9C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2EF2D-E151-4C08-BA0E-2449ADD0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2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 early investments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The </a:t>
            </a:r>
            <a:r>
              <a:rPr lang="en-US" b="1" i="1" dirty="0" smtClean="0">
                <a:solidFill>
                  <a:srgbClr val="FF0000"/>
                </a:solidFill>
              </a:rPr>
              <a:t>D</a:t>
            </a:r>
            <a:r>
              <a:rPr lang="en-US" i="1" dirty="0" smtClean="0"/>
              <a:t>rought-</a:t>
            </a:r>
            <a:r>
              <a:rPr lang="en-US" b="1" i="1" dirty="0" smtClean="0">
                <a:solidFill>
                  <a:srgbClr val="FF0000"/>
                </a:solidFill>
              </a:rPr>
              <a:t>R</a:t>
            </a:r>
            <a:r>
              <a:rPr lang="en-US" i="1" dirty="0" smtClean="0"/>
              <a:t>esistant </a:t>
            </a:r>
            <a:r>
              <a:rPr lang="en-US" b="1" i="1" dirty="0" smtClean="0">
                <a:solidFill>
                  <a:srgbClr val="FF0000"/>
                </a:solidFill>
              </a:rPr>
              <a:t>E</a:t>
            </a:r>
            <a:r>
              <a:rPr lang="en-US" i="1" dirty="0" smtClean="0"/>
              <a:t>ndemic </a:t>
            </a:r>
            <a:r>
              <a:rPr lang="en-US" b="1" i="1" dirty="0" smtClean="0">
                <a:solidFill>
                  <a:srgbClr val="FF0000"/>
                </a:solidFill>
              </a:rPr>
              <a:t>A</a:t>
            </a:r>
            <a:r>
              <a:rPr lang="en-US" i="1" dirty="0" smtClean="0"/>
              <a:t>gricultural </a:t>
            </a:r>
            <a:r>
              <a:rPr lang="en-US" b="1" i="1" dirty="0" smtClean="0">
                <a:solidFill>
                  <a:srgbClr val="FF0000"/>
                </a:solidFill>
              </a:rPr>
              <a:t>M</a:t>
            </a:r>
            <a:r>
              <a:rPr lang="en-US" i="1" dirty="0" smtClean="0"/>
              <a:t>anagement Team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5210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dirty="0" smtClean="0"/>
              <a:t>Early win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Improvement of crop residues for stall-feeding, zero-grazing</a:t>
            </a:r>
          </a:p>
          <a:p>
            <a:r>
              <a:rPr lang="en-US" dirty="0" smtClean="0"/>
              <a:t>Intensification, commercialization of bee-keeping</a:t>
            </a:r>
          </a:p>
          <a:p>
            <a:r>
              <a:rPr lang="en-US" dirty="0" smtClean="0"/>
              <a:t>Rotational grazing alternative management of community pastures—better use of fallow period</a:t>
            </a:r>
          </a:p>
          <a:p>
            <a:r>
              <a:rPr lang="en-US" dirty="0" smtClean="0"/>
              <a:t>Scaling out of Fenugreek </a:t>
            </a:r>
          </a:p>
          <a:p>
            <a:r>
              <a:rPr lang="en-US" dirty="0" smtClean="0"/>
              <a:t>Application of Herbicides, fungicides</a:t>
            </a:r>
          </a:p>
          <a:p>
            <a:r>
              <a:rPr lang="en-US" dirty="0" smtClean="0"/>
              <a:t>Rotational weed control with oil seeds</a:t>
            </a:r>
          </a:p>
          <a:p>
            <a:r>
              <a:rPr lang="en-US" dirty="0" smtClean="0"/>
              <a:t>Working with State farms and AGP (for demo and capacity building projects, and to serve as input suppliers)</a:t>
            </a:r>
          </a:p>
          <a:p>
            <a:r>
              <a:rPr lang="en-US" dirty="0" smtClean="0"/>
              <a:t>Compare conservation tillage with fallow</a:t>
            </a:r>
          </a:p>
          <a:p>
            <a:r>
              <a:rPr lang="en-US" dirty="0" smtClean="0"/>
              <a:t>Seed multiplication for right kind of legume (Fava)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2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3 early investments</vt:lpstr>
      <vt:lpstr>Early win interventions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early interventions</dc:title>
  <dc:creator>CAZZARRI</dc:creator>
  <cp:lastModifiedBy>CAZZARRI</cp:lastModifiedBy>
  <cp:revision>5</cp:revision>
  <dcterms:created xsi:type="dcterms:W3CDTF">2012-02-02T12:02:19Z</dcterms:created>
  <dcterms:modified xsi:type="dcterms:W3CDTF">2012-02-02T12:48:28Z</dcterms:modified>
</cp:coreProperties>
</file>